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Domaine Display Narrow Medium" charset="1" panose="020A0606080505060203"/>
      <p:regular r:id="rId17"/>
    </p:embeddedFont>
    <p:embeddedFont>
      <p:font typeface="Visby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27.png" Type="http://schemas.openxmlformats.org/officeDocument/2006/relationships/image"/><Relationship Id="rId6" Target="../media/image2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7.png" Type="http://schemas.openxmlformats.org/officeDocument/2006/relationships/image"/><Relationship Id="rId4" Target="../media/image38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579129" y="2003014"/>
            <a:ext cx="11874693" cy="4512383"/>
          </a:xfrm>
          <a:custGeom>
            <a:avLst/>
            <a:gdLst/>
            <a:ahLst/>
            <a:cxnLst/>
            <a:rect r="r" b="b" t="t" l="l"/>
            <a:pathLst>
              <a:path h="4512383" w="11874693">
                <a:moveTo>
                  <a:pt x="0" y="0"/>
                </a:moveTo>
                <a:lnTo>
                  <a:pt x="11874692" y="0"/>
                </a:lnTo>
                <a:lnTo>
                  <a:pt x="11874692" y="4512383"/>
                </a:lnTo>
                <a:lnTo>
                  <a:pt x="0" y="45123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36262" y="2513922"/>
            <a:ext cx="16615476" cy="3178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00"/>
              </a:lnSpc>
            </a:pPr>
            <a:r>
              <a:rPr lang="en-US" sz="18500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Leefstijl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036626" y="7175376"/>
            <a:ext cx="5686522" cy="1741497"/>
          </a:xfrm>
          <a:custGeom>
            <a:avLst/>
            <a:gdLst/>
            <a:ahLst/>
            <a:cxnLst/>
            <a:rect r="r" b="b" t="t" l="l"/>
            <a:pathLst>
              <a:path h="1741497" w="5686522">
                <a:moveTo>
                  <a:pt x="0" y="0"/>
                </a:moveTo>
                <a:lnTo>
                  <a:pt x="5686522" y="0"/>
                </a:lnTo>
                <a:lnTo>
                  <a:pt x="5686522" y="1741498"/>
                </a:lnTo>
                <a:lnTo>
                  <a:pt x="0" y="17414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222287" y="7668300"/>
            <a:ext cx="7315200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Vul hier je naam in......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-10800000">
            <a:off x="6545607" y="1453069"/>
            <a:ext cx="5378076" cy="994789"/>
          </a:xfrm>
          <a:custGeom>
            <a:avLst/>
            <a:gdLst/>
            <a:ahLst/>
            <a:cxnLst/>
            <a:rect r="r" b="b" t="t" l="l"/>
            <a:pathLst>
              <a:path h="994789" w="5378076">
                <a:moveTo>
                  <a:pt x="0" y="0"/>
                </a:moveTo>
                <a:lnTo>
                  <a:pt x="5378077" y="0"/>
                </a:lnTo>
                <a:lnTo>
                  <a:pt x="5378077" y="994789"/>
                </a:lnTo>
                <a:lnTo>
                  <a:pt x="0" y="9947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981128" y="1166239"/>
            <a:ext cx="4507034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b="true" sz="9000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Inhoud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781583" y="2633089"/>
            <a:ext cx="10906125" cy="631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 Wat is leefstijl?</a:t>
            </a:r>
          </a:p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 Waarom is een gezonde leefstijl belangrijk?</a:t>
            </a:r>
          </a:p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 Eten en drinken</a:t>
            </a:r>
          </a:p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 Waarom is bewegen belangrijk?</a:t>
            </a:r>
          </a:p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 Waarom is slapen belangrijk?</a:t>
            </a:r>
          </a:p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 Waarom is ontspannen belangrijk?</a:t>
            </a:r>
          </a:p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 Waarom is verbinding belangrijk?</a:t>
            </a:r>
          </a:p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 Waarom is zingeving belangrijk?</a:t>
            </a:r>
          </a:p>
          <a:p>
            <a:pPr algn="l" marL="863599" indent="-431800" lvl="1">
              <a:lnSpc>
                <a:spcPts val="5599"/>
              </a:lnSpc>
              <a:buAutoNum type="arabicPeriod" startAt="1"/>
            </a:pPr>
            <a:r>
              <a:rPr lang="en-US" sz="3999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 Zijn er nog vragen?</a:t>
            </a: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84771" y="3328163"/>
            <a:ext cx="13699749" cy="5654260"/>
          </a:xfrm>
          <a:custGeom>
            <a:avLst/>
            <a:gdLst/>
            <a:ahLst/>
            <a:cxnLst/>
            <a:rect r="r" b="b" t="t" l="l"/>
            <a:pathLst>
              <a:path h="5654260" w="13699749">
                <a:moveTo>
                  <a:pt x="0" y="0"/>
                </a:moveTo>
                <a:lnTo>
                  <a:pt x="13699749" y="0"/>
                </a:lnTo>
                <a:lnTo>
                  <a:pt x="13699749" y="5654260"/>
                </a:lnTo>
                <a:lnTo>
                  <a:pt x="0" y="56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66045" y="3786150"/>
            <a:ext cx="11927838" cy="556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5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Typ hier....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522490" y="1127575"/>
            <a:ext cx="7243021" cy="1636297"/>
          </a:xfrm>
          <a:custGeom>
            <a:avLst/>
            <a:gdLst/>
            <a:ahLst/>
            <a:cxnLst/>
            <a:rect r="r" b="b" t="t" l="l"/>
            <a:pathLst>
              <a:path h="1636297" w="7243021">
                <a:moveTo>
                  <a:pt x="0" y="0"/>
                </a:moveTo>
                <a:lnTo>
                  <a:pt x="7243020" y="0"/>
                </a:lnTo>
                <a:lnTo>
                  <a:pt x="7243020" y="1636297"/>
                </a:lnTo>
                <a:lnTo>
                  <a:pt x="0" y="16362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620028" y="1282149"/>
            <a:ext cx="7229236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Wat is leefstijl?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84771" y="3328163"/>
            <a:ext cx="13699749" cy="5654260"/>
          </a:xfrm>
          <a:custGeom>
            <a:avLst/>
            <a:gdLst/>
            <a:ahLst/>
            <a:cxnLst/>
            <a:rect r="r" b="b" t="t" l="l"/>
            <a:pathLst>
              <a:path h="5654260" w="13699749">
                <a:moveTo>
                  <a:pt x="0" y="0"/>
                </a:moveTo>
                <a:lnTo>
                  <a:pt x="13699749" y="0"/>
                </a:lnTo>
                <a:lnTo>
                  <a:pt x="13699749" y="5654260"/>
                </a:lnTo>
                <a:lnTo>
                  <a:pt x="0" y="56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90409">
            <a:off x="8512020" y="-1537552"/>
            <a:ext cx="6721025" cy="5906101"/>
          </a:xfrm>
          <a:custGeom>
            <a:avLst/>
            <a:gdLst/>
            <a:ahLst/>
            <a:cxnLst/>
            <a:rect r="r" b="b" t="t" l="l"/>
            <a:pathLst>
              <a:path h="5906101" w="6721025">
                <a:moveTo>
                  <a:pt x="0" y="0"/>
                </a:moveTo>
                <a:lnTo>
                  <a:pt x="6721024" y="0"/>
                </a:lnTo>
                <a:lnTo>
                  <a:pt x="6721024" y="5906101"/>
                </a:lnTo>
                <a:lnTo>
                  <a:pt x="0" y="59061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266045" y="3786150"/>
            <a:ext cx="11927838" cy="556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5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Typ hier....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8587305">
            <a:off x="2815288" y="-220520"/>
            <a:ext cx="6840835" cy="6011383"/>
          </a:xfrm>
          <a:custGeom>
            <a:avLst/>
            <a:gdLst/>
            <a:ahLst/>
            <a:cxnLst/>
            <a:rect r="r" b="b" t="t" l="l"/>
            <a:pathLst>
              <a:path h="6011383" w="6840835">
                <a:moveTo>
                  <a:pt x="0" y="0"/>
                </a:moveTo>
                <a:lnTo>
                  <a:pt x="6840835" y="0"/>
                </a:lnTo>
                <a:lnTo>
                  <a:pt x="6840835" y="6011383"/>
                </a:lnTo>
                <a:lnTo>
                  <a:pt x="0" y="60113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648055" y="1272624"/>
            <a:ext cx="13173182" cy="113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Waarom is gezonde leefstijl belangrijk?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84771" y="3328163"/>
            <a:ext cx="13699749" cy="5654260"/>
          </a:xfrm>
          <a:custGeom>
            <a:avLst/>
            <a:gdLst/>
            <a:ahLst/>
            <a:cxnLst/>
            <a:rect r="r" b="b" t="t" l="l"/>
            <a:pathLst>
              <a:path h="5654260" w="13699749">
                <a:moveTo>
                  <a:pt x="0" y="0"/>
                </a:moveTo>
                <a:lnTo>
                  <a:pt x="13699749" y="0"/>
                </a:lnTo>
                <a:lnTo>
                  <a:pt x="13699749" y="5654260"/>
                </a:lnTo>
                <a:lnTo>
                  <a:pt x="0" y="56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66045" y="3786150"/>
            <a:ext cx="11927838" cy="556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5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Typ hier....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10800000">
            <a:off x="5463109" y="1264865"/>
            <a:ext cx="7361782" cy="1361717"/>
          </a:xfrm>
          <a:custGeom>
            <a:avLst/>
            <a:gdLst/>
            <a:ahLst/>
            <a:cxnLst/>
            <a:rect r="r" b="b" t="t" l="l"/>
            <a:pathLst>
              <a:path h="1361717" w="7361782">
                <a:moveTo>
                  <a:pt x="0" y="0"/>
                </a:moveTo>
                <a:lnTo>
                  <a:pt x="7361782" y="0"/>
                </a:lnTo>
                <a:lnTo>
                  <a:pt x="7361782" y="1361717"/>
                </a:lnTo>
                <a:lnTo>
                  <a:pt x="0" y="13617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404427" y="1282149"/>
            <a:ext cx="7660436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Eten en drinken</a:t>
            </a:r>
          </a:p>
        </p:txBody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84771" y="3328163"/>
            <a:ext cx="13699749" cy="5654260"/>
          </a:xfrm>
          <a:custGeom>
            <a:avLst/>
            <a:gdLst/>
            <a:ahLst/>
            <a:cxnLst/>
            <a:rect r="r" b="b" t="t" l="l"/>
            <a:pathLst>
              <a:path h="5654260" w="13699749">
                <a:moveTo>
                  <a:pt x="0" y="0"/>
                </a:moveTo>
                <a:lnTo>
                  <a:pt x="13699749" y="0"/>
                </a:lnTo>
                <a:lnTo>
                  <a:pt x="13699749" y="5654260"/>
                </a:lnTo>
                <a:lnTo>
                  <a:pt x="0" y="56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66045" y="3786150"/>
            <a:ext cx="11927838" cy="556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5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Typ hier....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4134942" y="793636"/>
            <a:ext cx="10199407" cy="2304185"/>
          </a:xfrm>
          <a:custGeom>
            <a:avLst/>
            <a:gdLst/>
            <a:ahLst/>
            <a:cxnLst/>
            <a:rect r="r" b="b" t="t" l="l"/>
            <a:pathLst>
              <a:path h="2304185" w="10199407">
                <a:moveTo>
                  <a:pt x="0" y="0"/>
                </a:moveTo>
                <a:lnTo>
                  <a:pt x="10199407" y="0"/>
                </a:lnTo>
                <a:lnTo>
                  <a:pt x="10199407" y="2304185"/>
                </a:lnTo>
                <a:lnTo>
                  <a:pt x="0" y="23041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697820" y="1282154"/>
            <a:ext cx="11496063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Waarom is bewegen belangrijk?</a:t>
            </a:r>
          </a:p>
        </p:txBody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84771" y="3328163"/>
            <a:ext cx="13699749" cy="5654260"/>
          </a:xfrm>
          <a:custGeom>
            <a:avLst/>
            <a:gdLst/>
            <a:ahLst/>
            <a:cxnLst/>
            <a:rect r="r" b="b" t="t" l="l"/>
            <a:pathLst>
              <a:path h="5654260" w="13699749">
                <a:moveTo>
                  <a:pt x="0" y="0"/>
                </a:moveTo>
                <a:lnTo>
                  <a:pt x="13699749" y="0"/>
                </a:lnTo>
                <a:lnTo>
                  <a:pt x="13699749" y="5654260"/>
                </a:lnTo>
                <a:lnTo>
                  <a:pt x="0" y="56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66045" y="3786150"/>
            <a:ext cx="11927838" cy="556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5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Typ hier....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2137917">
            <a:off x="5915553" y="-1887953"/>
            <a:ext cx="6638186" cy="5833306"/>
          </a:xfrm>
          <a:custGeom>
            <a:avLst/>
            <a:gdLst/>
            <a:ahLst/>
            <a:cxnLst/>
            <a:rect r="r" b="b" t="t" l="l"/>
            <a:pathLst>
              <a:path h="5833306" w="6638186">
                <a:moveTo>
                  <a:pt x="6638185" y="0"/>
                </a:moveTo>
                <a:lnTo>
                  <a:pt x="0" y="0"/>
                </a:lnTo>
                <a:lnTo>
                  <a:pt x="0" y="5833306"/>
                </a:lnTo>
                <a:lnTo>
                  <a:pt x="6638185" y="5833306"/>
                </a:lnTo>
                <a:lnTo>
                  <a:pt x="6638185" y="0"/>
                </a:lnTo>
                <a:close/>
              </a:path>
            </a:pathLst>
          </a:custGeom>
          <a:blipFill>
            <a:blip r:embed="rId5">
              <a:alphaModFix amt="7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3697820" y="1272629"/>
            <a:ext cx="11496063" cy="1203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Waarom is slapen belangrijk?</a:t>
            </a:r>
          </a:p>
        </p:txBody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84771" y="3328163"/>
            <a:ext cx="13699749" cy="5654260"/>
          </a:xfrm>
          <a:custGeom>
            <a:avLst/>
            <a:gdLst/>
            <a:ahLst/>
            <a:cxnLst/>
            <a:rect r="r" b="b" t="t" l="l"/>
            <a:pathLst>
              <a:path h="5654260" w="13699749">
                <a:moveTo>
                  <a:pt x="0" y="0"/>
                </a:moveTo>
                <a:lnTo>
                  <a:pt x="13699749" y="0"/>
                </a:lnTo>
                <a:lnTo>
                  <a:pt x="13699749" y="5654260"/>
                </a:lnTo>
                <a:lnTo>
                  <a:pt x="0" y="56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66045" y="3786150"/>
            <a:ext cx="11927838" cy="556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5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Typ hier....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10800000">
            <a:off x="2655225" y="1211817"/>
            <a:ext cx="7935370" cy="1467814"/>
          </a:xfrm>
          <a:custGeom>
            <a:avLst/>
            <a:gdLst/>
            <a:ahLst/>
            <a:cxnLst/>
            <a:rect r="r" b="b" t="t" l="l"/>
            <a:pathLst>
              <a:path h="1467814" w="7935370">
                <a:moveTo>
                  <a:pt x="0" y="0"/>
                </a:moveTo>
                <a:lnTo>
                  <a:pt x="7935370" y="0"/>
                </a:lnTo>
                <a:lnTo>
                  <a:pt x="7935370" y="1467814"/>
                </a:lnTo>
                <a:lnTo>
                  <a:pt x="0" y="14678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7920430" y="1211817"/>
            <a:ext cx="7935370" cy="1467814"/>
          </a:xfrm>
          <a:custGeom>
            <a:avLst/>
            <a:gdLst/>
            <a:ahLst/>
            <a:cxnLst/>
            <a:rect r="r" b="b" t="t" l="l"/>
            <a:pathLst>
              <a:path h="1467814" w="7935370">
                <a:moveTo>
                  <a:pt x="0" y="0"/>
                </a:moveTo>
                <a:lnTo>
                  <a:pt x="7935370" y="0"/>
                </a:lnTo>
                <a:lnTo>
                  <a:pt x="7935370" y="1467814"/>
                </a:lnTo>
                <a:lnTo>
                  <a:pt x="0" y="14678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667037" y="1272629"/>
            <a:ext cx="15135217" cy="1203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Waarom is ontspannen belangrijk?</a:t>
            </a:r>
          </a:p>
        </p:txBody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84771" y="3328163"/>
            <a:ext cx="13699749" cy="5654260"/>
          </a:xfrm>
          <a:custGeom>
            <a:avLst/>
            <a:gdLst/>
            <a:ahLst/>
            <a:cxnLst/>
            <a:rect r="r" b="b" t="t" l="l"/>
            <a:pathLst>
              <a:path h="5654260" w="13699749">
                <a:moveTo>
                  <a:pt x="0" y="0"/>
                </a:moveTo>
                <a:lnTo>
                  <a:pt x="13699749" y="0"/>
                </a:lnTo>
                <a:lnTo>
                  <a:pt x="13699749" y="5654260"/>
                </a:lnTo>
                <a:lnTo>
                  <a:pt x="0" y="56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66045" y="3786150"/>
            <a:ext cx="11927838" cy="556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5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Typ hier....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384771" y="1028700"/>
            <a:ext cx="8118357" cy="1834047"/>
          </a:xfrm>
          <a:custGeom>
            <a:avLst/>
            <a:gdLst/>
            <a:ahLst/>
            <a:cxnLst/>
            <a:rect r="r" b="b" t="t" l="l"/>
            <a:pathLst>
              <a:path h="1834047" w="8118357">
                <a:moveTo>
                  <a:pt x="0" y="0"/>
                </a:moveTo>
                <a:lnTo>
                  <a:pt x="8118357" y="0"/>
                </a:lnTo>
                <a:lnTo>
                  <a:pt x="8118357" y="1834047"/>
                </a:lnTo>
                <a:lnTo>
                  <a:pt x="0" y="18340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966164" y="1028700"/>
            <a:ext cx="8118357" cy="1834047"/>
          </a:xfrm>
          <a:custGeom>
            <a:avLst/>
            <a:gdLst/>
            <a:ahLst/>
            <a:cxnLst/>
            <a:rect r="r" b="b" t="t" l="l"/>
            <a:pathLst>
              <a:path h="1834047" w="8118357">
                <a:moveTo>
                  <a:pt x="0" y="0"/>
                </a:moveTo>
                <a:lnTo>
                  <a:pt x="8118356" y="0"/>
                </a:lnTo>
                <a:lnTo>
                  <a:pt x="8118356" y="1834047"/>
                </a:lnTo>
                <a:lnTo>
                  <a:pt x="0" y="18340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667037" y="1272629"/>
            <a:ext cx="15135217" cy="1203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Waarom is verbinding belangrijk?</a:t>
            </a: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84771" y="3328163"/>
            <a:ext cx="13699749" cy="5654260"/>
          </a:xfrm>
          <a:custGeom>
            <a:avLst/>
            <a:gdLst/>
            <a:ahLst/>
            <a:cxnLst/>
            <a:rect r="r" b="b" t="t" l="l"/>
            <a:pathLst>
              <a:path h="5654260" w="13699749">
                <a:moveTo>
                  <a:pt x="0" y="0"/>
                </a:moveTo>
                <a:lnTo>
                  <a:pt x="13699749" y="0"/>
                </a:lnTo>
                <a:lnTo>
                  <a:pt x="13699749" y="5654260"/>
                </a:lnTo>
                <a:lnTo>
                  <a:pt x="0" y="56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66045" y="3786150"/>
            <a:ext cx="11927838" cy="556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5">
                <a:solidFill>
                  <a:srgbClr val="000000"/>
                </a:solidFill>
                <a:latin typeface="Visby"/>
                <a:ea typeface="Visby"/>
                <a:cs typeface="Visby"/>
                <a:sym typeface="Visby"/>
              </a:rPr>
              <a:t>Typ hier....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8660719">
            <a:off x="5619370" y="-249417"/>
            <a:ext cx="7339928" cy="6449962"/>
          </a:xfrm>
          <a:custGeom>
            <a:avLst/>
            <a:gdLst/>
            <a:ahLst/>
            <a:cxnLst/>
            <a:rect r="r" b="b" t="t" l="l"/>
            <a:pathLst>
              <a:path h="6449962" w="7339928">
                <a:moveTo>
                  <a:pt x="0" y="0"/>
                </a:moveTo>
                <a:lnTo>
                  <a:pt x="7339928" y="0"/>
                </a:lnTo>
                <a:lnTo>
                  <a:pt x="7339928" y="6449962"/>
                </a:lnTo>
                <a:lnTo>
                  <a:pt x="0" y="64499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667037" y="1272629"/>
            <a:ext cx="15135217" cy="1203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Waarom is zingeving belangrijk?</a:t>
            </a:r>
          </a:p>
        </p:txBody>
      </p:sp>
    </p:spTree>
  </p:cSld>
  <p:clrMapOvr>
    <a:masterClrMapping/>
  </p:clrMapOvr>
  <p:transition spd="slow">
    <p:push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9346" y="769728"/>
            <a:ext cx="16230600" cy="8747544"/>
            <a:chOff x="0" y="0"/>
            <a:chExt cx="2680843" cy="14448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80843" cy="1444851"/>
            </a:xfrm>
            <a:custGeom>
              <a:avLst/>
              <a:gdLst/>
              <a:ahLst/>
              <a:cxnLst/>
              <a:rect r="r" b="b" t="t" l="l"/>
              <a:pathLst>
                <a:path h="1444851" w="2680843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294126" y="2316370"/>
            <a:ext cx="13699749" cy="5654260"/>
          </a:xfrm>
          <a:custGeom>
            <a:avLst/>
            <a:gdLst/>
            <a:ahLst/>
            <a:cxnLst/>
            <a:rect r="r" b="b" t="t" l="l"/>
            <a:pathLst>
              <a:path h="5654260" w="13699749">
                <a:moveTo>
                  <a:pt x="0" y="0"/>
                </a:moveTo>
                <a:lnTo>
                  <a:pt x="13699748" y="0"/>
                </a:lnTo>
                <a:lnTo>
                  <a:pt x="13699748" y="5654260"/>
                </a:lnTo>
                <a:lnTo>
                  <a:pt x="0" y="56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76392" y="4184650"/>
            <a:ext cx="15135217" cy="1717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true">
                <a:solidFill>
                  <a:srgbClr val="000000"/>
                </a:solidFill>
                <a:latin typeface="Domaine Display Narrow Medium"/>
                <a:ea typeface="Domaine Display Narrow Medium"/>
                <a:cs typeface="Domaine Display Narrow Medium"/>
                <a:sym typeface="Domaine Display Narrow Medium"/>
              </a:rPr>
              <a:t>Zijn er nog vragen?</a:t>
            </a:r>
          </a:p>
        </p:txBody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DAGzbU0A1wU</dc:identifier>
  <dcterms:modified xsi:type="dcterms:W3CDTF">2011-08-01T06:04:30Z</dcterms:modified>
  <cp:revision>1</cp:revision>
  <dc:title>Opzet spreekbeurt presentatie Leefstijl</dc:title>
</cp:coreProperties>
</file>